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omic Sans MS" pitchFamily="66" charset="0"/>
              </a:rPr>
              <a:t>Kinderspielstadt Danubius</a:t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>Rumänien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latin typeface="+mj-lt"/>
              </a:rPr>
              <a:t>Seligstadt/Bekokten</a:t>
            </a:r>
          </a:p>
          <a:p>
            <a:r>
              <a:rPr lang="hr-HR" dirty="0" smtClean="0">
                <a:latin typeface="+mj-lt"/>
              </a:rPr>
              <a:t>15.-22.7.2012</a:t>
            </a:r>
            <a:endParaRPr lang="hr-HR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>
                <a:latin typeface="Comic Sans MS" pitchFamily="66" charset="0"/>
              </a:rPr>
              <a:t>DER FÜNFTE TAG</a:t>
            </a:r>
            <a:endParaRPr lang="hr-HR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Wir müssten uns die letzte Arbeit in Danubius suchen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am Nachmittag haben wir eine Feier die der Bürgermeister erklärt hat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die Jungs haben mit dem Serben und Rumänen zusammen bis 01 Morgens Bridge gespielt</a:t>
            </a:r>
            <a:endParaRPr lang="hr-HR" sz="2000" dirty="0">
              <a:latin typeface="+mj-lt"/>
            </a:endParaRPr>
          </a:p>
        </p:txBody>
      </p:sp>
      <p:pic>
        <p:nvPicPr>
          <p:cNvPr id="4" name="Picture 3" descr="P7200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657600"/>
            <a:ext cx="4038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7190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6200"/>
            <a:ext cx="4343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>
                <a:latin typeface="Comic Sans MS" pitchFamily="66" charset="0"/>
              </a:rPr>
              <a:t>DER SECHSTE TAG</a:t>
            </a:r>
            <a:endParaRPr lang="hr-HR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Am Morgen haben wir Pfannkuchen gegessen und einen Ausverkauf gehabt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den letzten Tag an dem Arbeit haben wir spielend verbracht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die Kroaten haben Serben in Tisch-fußball geschlagen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alle zusammen haben Grill gegessen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am Abend haben wir uns verabschiedet und traurig in den Bus gestiegen und gefahren </a:t>
            </a:r>
            <a:endParaRPr lang="hr-HR" sz="2000" dirty="0">
              <a:latin typeface="+mj-lt"/>
            </a:endParaRPr>
          </a:p>
        </p:txBody>
      </p:sp>
      <p:pic>
        <p:nvPicPr>
          <p:cNvPr id="4" name="Picture 3" descr="562723_332048016885236_86232615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"/>
            <a:ext cx="3810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403976_332045973552107_28522100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329113"/>
            <a:ext cx="3733800" cy="2528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7170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95800"/>
            <a:ext cx="32004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>
                <a:latin typeface="Comic Sans MS" pitchFamily="66" charset="0"/>
              </a:rPr>
              <a:t>HEIMKEHR</a:t>
            </a:r>
            <a:endParaRPr lang="hr-HR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Auf der erste Benzintankstelle haben wir uns Essen und Trinken für die Reise gekauft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Die Reise war sehr lang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In Sombor und Subotica haben wir uns mit unseren neuen Freunden aus Serbien verabschiedet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Wir sind um 18 Uhr in Varaždin gekommen</a:t>
            </a:r>
          </a:p>
          <a:p>
            <a:pPr>
              <a:buFontTx/>
              <a:buChar char="-"/>
            </a:pPr>
            <a:endParaRPr lang="hr-HR" sz="2000" dirty="0">
              <a:latin typeface="+mj-lt"/>
            </a:endParaRPr>
          </a:p>
        </p:txBody>
      </p:sp>
      <p:pic>
        <p:nvPicPr>
          <p:cNvPr id="4" name="Picture 3" descr="190119_332043266885711_94863271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114800"/>
            <a:ext cx="3505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FontTx/>
              <a:buChar char="-"/>
            </a:pPr>
            <a:r>
              <a:rPr lang="hr-HR" sz="2400" dirty="0" smtClean="0">
                <a:latin typeface="Comic Sans MS" pitchFamily="66" charset="0"/>
              </a:rPr>
              <a:t>Trotz aller Manen war es in Rumänien sehr schön</a:t>
            </a:r>
          </a:p>
          <a:p>
            <a:pPr>
              <a:buFontTx/>
              <a:buChar char="-"/>
            </a:pPr>
            <a:r>
              <a:rPr lang="hr-HR" sz="2400" dirty="0" smtClean="0">
                <a:latin typeface="Comic Sans MS" pitchFamily="66" charset="0"/>
              </a:rPr>
              <a:t> wir haben in Rumänien viele neue Freunden kennengelernt und sicherlich wollen wir uns noch einmal sehen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Picture 3" descr="540446_332043130219058_33880927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19400"/>
            <a:ext cx="60198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sz="2600" dirty="0" smtClean="0">
                <a:latin typeface="Comic Sans MS" pitchFamily="66" charset="0"/>
              </a:rPr>
              <a:t>Von: Lucija Vusić, Karlo Zagrajski, Iva Štefičar, Ivan Podsečki, Fani Hodalj </a:t>
            </a:r>
            <a:endParaRPr lang="hr-HR" sz="26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9399" y="2967335"/>
            <a:ext cx="2605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ENDE!</a:t>
            </a:r>
            <a:endParaRPr lang="hr-H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558256_332043423552362_46130311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04800"/>
            <a:ext cx="510540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>
    <p:circle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>
                <a:latin typeface="Comic Sans MS" pitchFamily="66" charset="0"/>
              </a:rPr>
              <a:t>DIE REISE</a:t>
            </a:r>
            <a:endParaRPr lang="hr-HR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000" dirty="0" smtClean="0"/>
              <a:t>-</a:t>
            </a:r>
            <a:r>
              <a:rPr lang="hr-HR" dirty="0" smtClean="0"/>
              <a:t>  </a:t>
            </a:r>
            <a:r>
              <a:rPr lang="hr-HR" sz="2000" dirty="0" smtClean="0">
                <a:latin typeface="+mj-lt"/>
              </a:rPr>
              <a:t>wir verlassten Varaždin um 4 Uhr.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im Bus haben wir uns mit den anderen Kindern aus Varaždin und Ljubeščica kennengelernt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die Reise war 25 Uhr lang</a:t>
            </a:r>
          </a:p>
        </p:txBody>
      </p:sp>
      <p:pic>
        <p:nvPicPr>
          <p:cNvPr id="4" name="Picture 3" descr="P716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276600"/>
            <a:ext cx="35052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in Osijek haben wir uns mit die Büse vertauscht</a:t>
            </a:r>
          </a:p>
          <a:p>
            <a:pPr>
              <a:buFontTx/>
              <a:buChar char="-"/>
            </a:pPr>
            <a:endParaRPr lang="hr-HR" sz="20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wir haben das Stadtzentrum besucht</a:t>
            </a:r>
          </a:p>
          <a:p>
            <a:pPr>
              <a:buFontTx/>
              <a:buChar char="-"/>
            </a:pPr>
            <a:endParaRPr lang="hr-HR" sz="20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wenn wir in Sombor in Serbien waren, haben wir 15 Kinder abgeholt – In Subotica haben wir noch 10 Kinder abgeholt</a:t>
            </a:r>
          </a:p>
          <a:p>
            <a:pPr>
              <a:buFontTx/>
              <a:buChar char="-"/>
            </a:pPr>
            <a:endParaRPr lang="hr-HR" sz="20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durch Ungarn haben wir 2 Stunden gefahren</a:t>
            </a:r>
          </a:p>
          <a:p>
            <a:pPr>
              <a:buFontTx/>
              <a:buChar char="-"/>
            </a:pPr>
            <a:endParaRPr lang="hr-HR" sz="20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wir haben auch 2 Stunden an der Ungarischen-Serbien Gränze gewartet</a:t>
            </a:r>
          </a:p>
          <a:p>
            <a:pPr>
              <a:buFontTx/>
              <a:buChar char="-"/>
            </a:pPr>
            <a:endParaRPr lang="hr-HR" sz="20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Um 3 Uhr am Morgen sind wir in Bekokten gekommen</a:t>
            </a:r>
            <a:endParaRPr lang="hr-HR" sz="2000" dirty="0">
              <a:latin typeface="+mj-lt"/>
            </a:endParaRPr>
          </a:p>
        </p:txBody>
      </p:sp>
      <p:pic>
        <p:nvPicPr>
          <p:cNvPr id="4" name="Picture 3" descr="179520_241247899330149_8231862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0"/>
            <a:ext cx="3735572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>
                <a:latin typeface="Comic Sans MS" pitchFamily="66" charset="0"/>
              </a:rPr>
              <a:t>UNTERKUNFT BEKOKTEN</a:t>
            </a:r>
            <a:endParaRPr lang="hr-HR" sz="3600" dirty="0">
              <a:latin typeface="Comic Sans MS" pitchFamily="66" charset="0"/>
            </a:endParaRPr>
          </a:p>
        </p:txBody>
      </p:sp>
      <p:pic>
        <p:nvPicPr>
          <p:cNvPr id="4" name="Picture 3" descr="P7200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05200"/>
            <a:ext cx="4572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418346_332043193552385_162629823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91000"/>
            <a:ext cx="3219499" cy="266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Fani, Iva und Lucija sind mit den anderen Mädchen in dem alten, verlassenen Kloster untergebracht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der erste Eindruck war schreklich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die Betten waren ohne Matrazen und wir waren 30 in einem Zimmer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im Zimmer ist ein Fledermaus geflogen den die Gastgebern nicht </a:t>
            </a:r>
            <a:r>
              <a:rPr lang="hr-HR" sz="2000" dirty="0" smtClean="0">
                <a:solidFill>
                  <a:schemeClr val="bg1"/>
                </a:solidFill>
                <a:latin typeface="+mj-lt"/>
              </a:rPr>
              <a:t>gefangen haben</a:t>
            </a:r>
          </a:p>
          <a:p>
            <a:pPr>
              <a:buFontTx/>
              <a:buChar char="-"/>
            </a:pPr>
            <a:r>
              <a:rPr lang="hr-HR" sz="2000" dirty="0" smtClean="0">
                <a:solidFill>
                  <a:schemeClr val="bg1"/>
                </a:solidFill>
                <a:latin typeface="+mj-lt"/>
              </a:rPr>
              <a:t> wir müssten mit </a:t>
            </a:r>
            <a:r>
              <a:rPr lang="hr-HR" sz="2000" dirty="0" smtClean="0">
                <a:latin typeface="+mj-lt"/>
              </a:rPr>
              <a:t>dem</a:t>
            </a:r>
            <a:r>
              <a:rPr lang="hr-HR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r-HR" sz="2000" dirty="0" smtClean="0">
                <a:latin typeface="+mj-lt"/>
              </a:rPr>
              <a:t>Fledermaus zusammen schlafen</a:t>
            </a:r>
            <a:endParaRPr lang="hr-HR" sz="2000" dirty="0">
              <a:latin typeface="+mj-lt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7190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038600"/>
            <a:ext cx="3429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>
                <a:latin typeface="Comic Sans MS" pitchFamily="66" charset="0"/>
              </a:rPr>
              <a:t>UNTERKUNFT SELIGSTADT</a:t>
            </a:r>
            <a:endParaRPr lang="hr-HR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Ivan und Karlo sind mit dem Bus noch weitere 20 minuten ins Seligstadt gefahren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wenn wir angekommen sind haben wir die Taschen 150m bergauf auf einen steinigen Weg getragen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wenn wir zum Zimmer 2 gekommen sind, haben schon 2 Rumänen geschlafen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Das Zimmer war klein und die Betten waren </a:t>
            </a:r>
            <a:r>
              <a:rPr lang="hr-HR" sz="2000" dirty="0" smtClean="0">
                <a:solidFill>
                  <a:schemeClr val="bg1"/>
                </a:solidFill>
                <a:latin typeface="+mj-lt"/>
              </a:rPr>
              <a:t>ungemütlich</a:t>
            </a:r>
            <a:endParaRPr lang="hr-HR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>
                <a:latin typeface="Comic Sans MS" pitchFamily="66" charset="0"/>
              </a:rPr>
              <a:t>DER ERSTE TAG</a:t>
            </a:r>
            <a:endParaRPr lang="hr-HR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zum Frühstück haben wir Würsten, Ziegenkäse und Brot gegessen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Wir müssten uns eine Arbeit suchen die wir zwei Tagen gehabt haben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Der Tag ist schnell zu Ende gegangen mit Spaß und Freude  </a:t>
            </a:r>
            <a:endParaRPr lang="hr-HR" sz="2000" dirty="0">
              <a:latin typeface="+mj-lt"/>
            </a:endParaRPr>
          </a:p>
        </p:txBody>
      </p:sp>
      <p:pic>
        <p:nvPicPr>
          <p:cNvPr id="4" name="Picture 3" descr="292304_332043640219007_208208356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871913"/>
            <a:ext cx="3962400" cy="298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487255_241247315996874_135081014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38862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>
                <a:latin typeface="Comic Sans MS" pitchFamily="66" charset="0"/>
              </a:rPr>
              <a:t>DER ZWEITE TAG</a:t>
            </a:r>
            <a:endParaRPr lang="hr-HR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Wir sind um 7 Uhr aufgestanden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nach der Arbeit haben wir sportliche Aktivitäten gemacht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am ende des Tages haben sich die Kandidaten für den Bürgermeister vorgestellt</a:t>
            </a:r>
            <a:endParaRPr lang="hr-HR" sz="2000" dirty="0">
              <a:latin typeface="+mj-lt"/>
            </a:endParaRPr>
          </a:p>
        </p:txBody>
      </p:sp>
      <p:pic>
        <p:nvPicPr>
          <p:cNvPr id="4" name="Picture 3" descr="480332_332047156885322_24216279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490913"/>
            <a:ext cx="4800600" cy="336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487706_332044816885556_20092556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32766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>
                <a:latin typeface="Comic Sans MS" pitchFamily="66" charset="0"/>
              </a:rPr>
              <a:t>DER DRITTE TAG</a:t>
            </a:r>
            <a:endParaRPr lang="hr-HR" sz="3600" dirty="0">
              <a:latin typeface="Comic Sans MS" pitchFamily="66" charset="0"/>
            </a:endParaRPr>
          </a:p>
        </p:txBody>
      </p:sp>
      <p:pic>
        <p:nvPicPr>
          <p:cNvPr id="4" name="Picture 3" descr="582604_481517581858417_113815357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962400"/>
            <a:ext cx="3733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Am beginn des Tages müssten wir uns neue Arbeit im Arbeitsamt finden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Die Wahl war am diesen Tag und wir haben alle einen von 2 Kandidaten gewählt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nach der Arbeit haben wir Zeichentrick-filmen in einer alter evangelischen Kirche gesehen</a:t>
            </a:r>
            <a:endParaRPr lang="hr-HR" sz="2000" dirty="0">
              <a:latin typeface="+mj-lt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>
                <a:latin typeface="Comic Sans MS" pitchFamily="66" charset="0"/>
              </a:rPr>
              <a:t>DER VIERTE TAG</a:t>
            </a:r>
            <a:endParaRPr lang="hr-HR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Am Morgen haben sie den neuen Bürgermeister erklären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unserer Mentor Steffi und ein kleiner Junge namens Daniel haben geheiratet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+mj-lt"/>
              </a:rPr>
              <a:t> unseren Abend haben wir im Freizeit Park verbracht</a:t>
            </a:r>
            <a:endParaRPr lang="hr-HR" sz="2000" dirty="0">
              <a:latin typeface="+mj-lt"/>
            </a:endParaRPr>
          </a:p>
        </p:txBody>
      </p:sp>
      <p:pic>
        <p:nvPicPr>
          <p:cNvPr id="4" name="Picture 3" descr="418964_332045443552160_87476078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581400"/>
            <a:ext cx="4800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7200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57600"/>
            <a:ext cx="4038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204</TotalTime>
  <Words>547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Kinderspielstadt Danubius Rumänien </vt:lpstr>
      <vt:lpstr>DIE REISE</vt:lpstr>
      <vt:lpstr>…</vt:lpstr>
      <vt:lpstr>UNTERKUNFT BEKOKTEN</vt:lpstr>
      <vt:lpstr>UNTERKUNFT SELIGSTADT</vt:lpstr>
      <vt:lpstr>DER ERSTE TAG</vt:lpstr>
      <vt:lpstr>DER ZWEITE TAG</vt:lpstr>
      <vt:lpstr>DER DRITTE TAG</vt:lpstr>
      <vt:lpstr>DER VIERTE TAG</vt:lpstr>
      <vt:lpstr>DER FÜNFTE TAG</vt:lpstr>
      <vt:lpstr>DER SECHSTE TAG</vt:lpstr>
      <vt:lpstr>HEIMKEHR</vt:lpstr>
      <vt:lpstr>…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Kinderspielstadt Danubius Rumänien </dc:title>
  <dc:creator/>
  <cp:lastModifiedBy>Vusić</cp:lastModifiedBy>
  <cp:revision>23</cp:revision>
  <dcterms:created xsi:type="dcterms:W3CDTF">2006-08-16T00:00:00Z</dcterms:created>
  <dcterms:modified xsi:type="dcterms:W3CDTF">2012-09-12T19:31:47Z</dcterms:modified>
</cp:coreProperties>
</file>